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n24.ru/17-detey-sirot-iz-donbassa-budut-ustroeny-v-priemnye-semi-tulskoy-oblasti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allposlovicy.ru/ches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n24.ru/ukhodite-ya-prikroyu-raskryty-podrobnosti-podviga-tulskogo-desantnika-pogibshego-na-ukraine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sn24.ru/aleksey-dyumin-prinyal-uchastie-v-tseremonii-proshchaniya-s-komandirom-vzvoda-alekseem-aleshko-pogib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sn24.ru/urozhenets-bogoroditska-ivan-synkov-v-khode-spetsoperatsii-vynes-iz-goryashchego-doma-trekh-detey-i-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n24.ru/v-tule-proshlo-torzhestvennoe-otkrytie-memorialnoy-doski-pogibshemu-desantniku-sergeyu-kartsevu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n24.ru/vrachi-iz-tuly-rasskazali-o-rabote-v-bolnitse-luganska/" TargetMode="External"/><Relationship Id="rId2" Type="http://schemas.openxmlformats.org/officeDocument/2006/relationships/hyperlink" Target="https://www.tsn24.ru/esli-rodina-skazhet-ekhat-eshche-raz-ya-poedu-vrach-neyrokhirurg-vladimir-klimov-o-rabote-dobrovolt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n24.ru/priyatno-chto-moy-postupok-vdokhnovlyaet-lyudey-tulskaya-medsestra-kristina-kim-rasskazala-ob-otnosh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sn24.ru/my-dumali-chto-on-pogib-istoriya-vozvrashcheniya-mariupolskogo-kota-k-seme-v-tulu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3337560"/>
            <a:ext cx="8856984" cy="297176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истории туляков, совершивших поступок чести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Коллективный проект учащихся 3 «Б» класса</a:t>
            </a:r>
            <a:br>
              <a:rPr lang="ru-RU" sz="3600" dirty="0" smtClean="0"/>
            </a:br>
            <a:r>
              <a:rPr lang="ru-RU" sz="3600" dirty="0" smtClean="0">
                <a:solidFill>
                  <a:srgbClr val="FFFF00"/>
                </a:solidFill>
              </a:rPr>
              <a:t>«ЧЕЛОВЕК ЧЕСТИ»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29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Усыновление детей-сирот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43386"/>
            <a:ext cx="3657600" cy="2439590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a typeface="Calibri"/>
                <a:cs typeface="Times New Roman"/>
              </a:rPr>
              <a:t>Чтобы быть героями, не обязательно быть на передовой. Так четыре многодетные семьи региона приняли в свои дома </a:t>
            </a:r>
            <a:r>
              <a:rPr lang="ru-RU" sz="2800" u="sng" dirty="0">
                <a:solidFill>
                  <a:srgbClr val="D91012"/>
                </a:solidFill>
                <a:ea typeface="Calibri"/>
                <a:cs typeface="Times New Roman"/>
                <a:hlinkClick r:id="rId3"/>
              </a:rPr>
              <a:t>17 детей-сирот</a:t>
            </a:r>
            <a:r>
              <a:rPr lang="ru-RU" sz="2800" dirty="0">
                <a:solidFill>
                  <a:srgbClr val="000000"/>
                </a:solidFill>
                <a:ea typeface="Calibri"/>
                <a:cs typeface="Times New Roman"/>
              </a:rPr>
              <a:t>, прибывших с Донбасса. Воссоединение семей прошло в июле.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878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Люди чести среди нас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ru-RU" dirty="0">
                <a:latin typeface="Roboto"/>
              </a:rPr>
              <a:t>Кто с честью дружит, тот верно Родине служит.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latin typeface="Roboto"/>
              </a:rPr>
              <a:t>Честь дороже жизни</a:t>
            </a:r>
            <a:r>
              <a:rPr lang="ru-RU" dirty="0" smtClean="0">
                <a:latin typeface="Roboto"/>
              </a:rPr>
              <a:t>.</a:t>
            </a:r>
          </a:p>
          <a:p>
            <a:pPr marL="36576" indent="0">
              <a:buNone/>
            </a:pPr>
            <a:endParaRPr lang="ru-RU" dirty="0">
              <a:latin typeface="Roboto"/>
            </a:endParaRPr>
          </a:p>
          <a:p>
            <a:pPr marL="36576" indent="0">
              <a:buNone/>
            </a:pPr>
            <a:r>
              <a:rPr lang="ru-RU" dirty="0">
                <a:latin typeface="Roboto"/>
              </a:rPr>
              <a:t>Чем труднее дело, тем выше честь.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383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Источники информации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lvl="0" indent="0">
              <a:buClr>
                <a:srgbClr val="7A7A7A"/>
              </a:buClr>
              <a:buNone/>
            </a:pPr>
            <a:r>
              <a:rPr lang="ru-RU" dirty="0">
                <a:solidFill>
                  <a:srgbClr val="000000"/>
                </a:solidFill>
                <a:latin typeface="Roboto"/>
              </a:rPr>
              <a:t>Источник: </a:t>
            </a:r>
            <a:r>
              <a:rPr lang="ru-RU" dirty="0">
                <a:solidFill>
                  <a:srgbClr val="5A5AA1"/>
                </a:solidFill>
                <a:latin typeface="Roboto"/>
                <a:hlinkClick r:id="rId2"/>
              </a:rPr>
              <a:t>https://allposlovicy.ru/chest/</a:t>
            </a:r>
            <a:r>
              <a:rPr lang="ru-RU" dirty="0">
                <a:solidFill>
                  <a:srgbClr val="FFFFFF"/>
                </a:solidFill>
              </a:rPr>
              <a:t/>
            </a:r>
            <a:br>
              <a:rPr lang="ru-RU" dirty="0">
                <a:solidFill>
                  <a:srgbClr val="FFFFFF"/>
                </a:solidFill>
              </a:rPr>
            </a:br>
            <a:r>
              <a:rPr lang="ru-RU" dirty="0">
                <a:solidFill>
                  <a:srgbClr val="000000"/>
                </a:solidFill>
                <a:latin typeface="Roboto"/>
              </a:rPr>
              <a:t>© Пословицы и поговорки: на любые темы</a:t>
            </a:r>
            <a:endParaRPr lang="ru-RU" dirty="0">
              <a:solidFill>
                <a:srgbClr val="FFFFFF"/>
              </a:solidFill>
            </a:endParaRPr>
          </a:p>
          <a:p>
            <a:pPr marL="36576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dirty="0">
                <a:latin typeface="Calibri"/>
                <a:ea typeface="Calibri"/>
                <a:cs typeface="Times New Roman"/>
              </a:rPr>
              <a:t>https://www.tsn24.ru/polgoda-spetsoperatsii-desyat-geroicheskikh-postupkov-sovershennykh-tulyakami/</a:t>
            </a: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7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ru-RU" b="1" dirty="0">
                <a:solidFill>
                  <a:srgbClr val="FFFF00"/>
                </a:solidFill>
                <a:latin typeface="Open Sans"/>
              </a:rPr>
              <a:t>Чести золото не купит.</a:t>
            </a:r>
            <a:br>
              <a:rPr lang="ru-RU" b="1" dirty="0">
                <a:solidFill>
                  <a:srgbClr val="FFFF00"/>
                </a:solidFill>
                <a:latin typeface="Open Sans"/>
              </a:rPr>
            </a:br>
            <a:r>
              <a:rPr lang="ru-RU" b="1" dirty="0">
                <a:solidFill>
                  <a:srgbClr val="FFFF00"/>
                </a:solidFill>
                <a:latin typeface="Open Sans"/>
              </a:rPr>
              <a:t>Честный чести не уступит.</a:t>
            </a:r>
            <a:br>
              <a:rPr lang="ru-RU" b="1" dirty="0">
                <a:solidFill>
                  <a:srgbClr val="FFFF00"/>
                </a:solidFill>
                <a:latin typeface="Open Sans"/>
              </a:rPr>
            </a:br>
            <a:r>
              <a:rPr lang="ru-RU" b="1" dirty="0">
                <a:solidFill>
                  <a:srgbClr val="FFFF00"/>
                </a:solidFill>
                <a:latin typeface="Open Sans"/>
              </a:rPr>
              <a:t>Честь нужна ему, как свет.</a:t>
            </a:r>
          </a:p>
          <a:p>
            <a:pPr marL="36576" indent="0">
              <a:buNone/>
            </a:pPr>
            <a:r>
              <a:rPr lang="ru-RU" b="1" dirty="0">
                <a:solidFill>
                  <a:srgbClr val="FFFF00"/>
                </a:solidFill>
                <a:latin typeface="Open Sans"/>
              </a:rPr>
              <a:t>Рад продать её бесчестный…</a:t>
            </a:r>
            <a:br>
              <a:rPr lang="ru-RU" b="1" dirty="0">
                <a:solidFill>
                  <a:srgbClr val="FFFF00"/>
                </a:solidFill>
                <a:latin typeface="Open Sans"/>
              </a:rPr>
            </a:br>
            <a:r>
              <a:rPr lang="ru-RU" b="1" dirty="0">
                <a:solidFill>
                  <a:srgbClr val="FFFF00"/>
                </a:solidFill>
                <a:latin typeface="Open Sans"/>
              </a:rPr>
              <a:t>Но, как всякому известно,</a:t>
            </a:r>
            <a:br>
              <a:rPr lang="ru-RU" b="1" dirty="0">
                <a:solidFill>
                  <a:srgbClr val="FFFF00"/>
                </a:solidFill>
                <a:latin typeface="Open Sans"/>
              </a:rPr>
            </a:br>
            <a:r>
              <a:rPr lang="ru-RU" b="1" dirty="0">
                <a:solidFill>
                  <a:srgbClr val="FFFF00"/>
                </a:solidFill>
                <a:latin typeface="Open Sans"/>
              </a:rPr>
              <a:t>У бесчестных чести нет</a:t>
            </a:r>
            <a:r>
              <a:rPr lang="ru-RU" b="1" dirty="0" smtClean="0">
                <a:solidFill>
                  <a:srgbClr val="FFFF00"/>
                </a:solidFill>
                <a:latin typeface="Open Sans"/>
              </a:rPr>
              <a:t>.</a:t>
            </a:r>
          </a:p>
          <a:p>
            <a:pPr marL="36576" indent="0" algn="r">
              <a:buNone/>
            </a:pPr>
            <a:r>
              <a:rPr lang="ru-RU" dirty="0" smtClean="0">
                <a:solidFill>
                  <a:srgbClr val="FFFF00"/>
                </a:solidFill>
                <a:latin typeface="Open Sans"/>
              </a:rPr>
              <a:t>Самуил Маршак</a:t>
            </a:r>
            <a:endParaRPr lang="ru-RU" dirty="0">
              <a:solidFill>
                <a:srgbClr val="FFFF00"/>
              </a:solidFill>
              <a:latin typeface="Open San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02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Георгий Дудоров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132856"/>
            <a:ext cx="3657600" cy="243840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52183" y="1268760"/>
            <a:ext cx="4697288" cy="626469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000000"/>
                </a:solidFill>
                <a:ea typeface="Calibri"/>
                <a:cs typeface="Times New Roman"/>
              </a:rPr>
              <a:t>23-летний житель Тульской области, заместитель командира разведывательной роты по военно-политической работе 137 полка 106 Тульской гвардейской парашютно-десантной дивизии </a:t>
            </a:r>
            <a:r>
              <a:rPr lang="ru-RU" sz="2800" u="sng" dirty="0">
                <a:solidFill>
                  <a:srgbClr val="D91012"/>
                </a:solidFill>
                <a:ea typeface="Calibri"/>
                <a:cs typeface="Times New Roman"/>
                <a:hlinkClick r:id="rId3"/>
              </a:rPr>
              <a:t>Георгий Дудоров</a:t>
            </a:r>
            <a:r>
              <a:rPr lang="ru-RU" sz="2800" dirty="0">
                <a:solidFill>
                  <a:srgbClr val="000000"/>
                </a:solidFill>
                <a:ea typeface="Calibri"/>
                <a:cs typeface="Times New Roman"/>
              </a:rPr>
              <a:t> погиб под Киевом. Колонна попала под артиллерийский удар. Некоторые бойцы получили ранения, а часть техники оказалась разбита. Тульский боец не растерялся – он и его отделение приняли удар на себя для того, чтобы остальные военные отступили и тщательно укрепились. Отделение Георгия Дудорова смогло удержать наступление врага, однако многие из них ради этой цели пожертвовали своими жизнями. За проявленный героизм Георгий Дудоров был награжден орденом Мужества.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88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Алексей Алешко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Похожая ситуация произошла с </a:t>
            </a:r>
            <a:r>
              <a:rPr lang="ru-RU" sz="3200" u="sng" dirty="0">
                <a:solidFill>
                  <a:srgbClr val="D91012"/>
                </a:solidFill>
                <a:ea typeface="Calibri"/>
                <a:cs typeface="Times New Roman"/>
                <a:hlinkClick r:id="rId2"/>
              </a:rPr>
              <a:t>Алексеем Алешко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. Боевики </a:t>
            </a:r>
            <a:r>
              <a:rPr lang="ru-RU" sz="3200" dirty="0" err="1">
                <a:solidFill>
                  <a:srgbClr val="000000"/>
                </a:solidFill>
                <a:ea typeface="Calibri"/>
                <a:cs typeface="Times New Roman"/>
              </a:rPr>
              <a:t>нацбата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 устроили засаду недалеко от колонны Вооруженных сил России. Отряд Алексея ударил по засаде с фланга и смог застать противника врасплох, что позволило колонне пройти без потерь. Отряд Алексея Алешко также остался невредимым. Погиб военный через несколько дней при исполнении воинского долга. Боец награжден орденом Мужества.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76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Иван Сынков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Уроженец города Богородицка Тульской области </a:t>
            </a:r>
            <a:r>
              <a:rPr lang="ru-RU" sz="3200" u="sng" dirty="0">
                <a:solidFill>
                  <a:srgbClr val="D91012"/>
                </a:solidFill>
                <a:ea typeface="Calibri"/>
                <a:cs typeface="Times New Roman"/>
                <a:hlinkClick r:id="rId2"/>
              </a:rPr>
              <a:t>Иван Сынков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 совершил несколько подвигов за пару дней. Во время эвакуации раненных солдат в один из полевых госпиталей Иван увидел группу вооруженных националистов. Он незамедлительно принял решение вступить в бой – вместе со старшим машины они уничтожили стоящих на пути боевиков и вовремя доставили раненных в госпиталь. Уже через несколько дней туляк отправился в загоревшееся после падения артиллерийского снаряда здание и вынес оттуда двух женщин и троих детей. Пострадавшим мирным людям солдат оказал своевременную первую помощь.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4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Сергей Карцев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44551"/>
            <a:ext cx="3657600" cy="2837261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481264" cy="4525963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ru-RU" sz="2800" dirty="0">
                <a:solidFill>
                  <a:srgbClr val="000000"/>
                </a:solidFill>
                <a:ea typeface="Calibri"/>
              </a:rPr>
              <a:t>Еще один житель региона </a:t>
            </a:r>
            <a:r>
              <a:rPr lang="ru-RU" sz="2800" u="sng" dirty="0">
                <a:solidFill>
                  <a:srgbClr val="D91012"/>
                </a:solidFill>
                <a:ea typeface="Calibri"/>
                <a:cs typeface="Times New Roman"/>
                <a:hlinkClick r:id="rId3"/>
              </a:rPr>
              <a:t>Сергей Карцев</a:t>
            </a:r>
            <a:r>
              <a:rPr lang="ru-RU" sz="2800" dirty="0">
                <a:solidFill>
                  <a:srgbClr val="000000"/>
                </a:solidFill>
                <a:ea typeface="Calibri"/>
              </a:rPr>
              <a:t> проявил силу характера и спас своего командира, который был ранен на поле боя. Туляк получил осколочное ранение, вследствие чего сам погиб, сохранив жизнь командиру. Посмертно награжден орденом Мужества. В память о подвиге солдата в Туле установлена </a:t>
            </a:r>
            <a:r>
              <a:rPr lang="ru-RU" sz="2800" u="sng" dirty="0">
                <a:solidFill>
                  <a:srgbClr val="D91012"/>
                </a:solidFill>
                <a:ea typeface="Calibri"/>
                <a:cs typeface="Times New Roman"/>
                <a:hlinkClick r:id="rId3"/>
              </a:rPr>
              <a:t>мемориальная доска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036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Хирурги из Тулы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340768"/>
            <a:ext cx="7467600" cy="5184576"/>
          </a:xfrm>
        </p:spPr>
        <p:txBody>
          <a:bodyPr>
            <a:normAutofit fontScale="47500" lnSpcReduction="20000"/>
          </a:bodyPr>
          <a:lstStyle/>
          <a:p>
            <a:pPr marL="36576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200" dirty="0">
                <a:solidFill>
                  <a:srgbClr val="000000"/>
                </a:solidFill>
                <a:ea typeface="Times New Roman"/>
                <a:cs typeface="Times New Roman"/>
              </a:rPr>
              <a:t>Немало тульских медиков отправились в командировку на Украину для помощи раненным солдатам и местным жителям. Среди них медсестры, стоматологи, хирурги и другие специалисты.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6576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200" dirty="0">
                <a:solidFill>
                  <a:srgbClr val="000000"/>
                </a:solidFill>
                <a:ea typeface="Times New Roman"/>
                <a:cs typeface="Times New Roman"/>
              </a:rPr>
              <a:t>Нейрохирург </a:t>
            </a:r>
            <a:r>
              <a:rPr lang="ru-RU" sz="3200" u="sng" dirty="0">
                <a:solidFill>
                  <a:srgbClr val="D91012"/>
                </a:solidFill>
                <a:ea typeface="Times New Roman"/>
                <a:cs typeface="Times New Roman"/>
                <a:hlinkClick r:id="rId2"/>
              </a:rPr>
              <a:t>Владимир Климов</a:t>
            </a:r>
            <a:r>
              <a:rPr lang="ru-RU" sz="3200" dirty="0">
                <a:solidFill>
                  <a:srgbClr val="000000"/>
                </a:solidFill>
                <a:ea typeface="Times New Roman"/>
                <a:cs typeface="Times New Roman"/>
              </a:rPr>
              <a:t> всего за две недели на Донбассе провел 18 операций разной сложности. Решение о такой командировке он принял добровольно сразу же после начала спецоперации.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6576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200" i="1" dirty="0">
                <a:solidFill>
                  <a:srgbClr val="000000"/>
                </a:solidFill>
                <a:ea typeface="Times New Roman"/>
                <a:cs typeface="Times New Roman"/>
              </a:rPr>
              <a:t>«Я понимал, что там будет необходима медицинская помощь раненным. Опыт показывает, что раненным солдатам часто требуется помощь нейрохирургов. Рад, чтобы смог помочь»</a:t>
            </a:r>
            <a:r>
              <a:rPr lang="ru-RU" sz="3200" dirty="0">
                <a:solidFill>
                  <a:srgbClr val="000000"/>
                </a:solidFill>
                <a:ea typeface="Times New Roman"/>
                <a:cs typeface="Times New Roman"/>
              </a:rPr>
              <a:t>, – отметил врач.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6576" indent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200" dirty="0">
                <a:solidFill>
                  <a:srgbClr val="000000"/>
                </a:solidFill>
                <a:ea typeface="Times New Roman"/>
                <a:cs typeface="Times New Roman"/>
              </a:rPr>
              <a:t>Хирург </a:t>
            </a:r>
            <a:r>
              <a:rPr lang="ru-RU" sz="3200" u="sng" dirty="0" err="1">
                <a:solidFill>
                  <a:srgbClr val="D91012"/>
                </a:solidFill>
                <a:ea typeface="Times New Roman"/>
                <a:cs typeface="Times New Roman"/>
                <a:hlinkClick r:id="rId3"/>
              </a:rPr>
              <a:t>Контантин</a:t>
            </a:r>
            <a:r>
              <a:rPr lang="ru-RU" sz="3200" u="sng" dirty="0">
                <a:solidFill>
                  <a:srgbClr val="D91012"/>
                </a:solidFill>
                <a:ea typeface="Times New Roman"/>
                <a:cs typeface="Times New Roman"/>
                <a:hlinkClick r:id="rId3"/>
              </a:rPr>
              <a:t> </a:t>
            </a:r>
            <a:r>
              <a:rPr lang="ru-RU" sz="3200" u="sng" dirty="0" err="1">
                <a:solidFill>
                  <a:srgbClr val="D91012"/>
                </a:solidFill>
                <a:ea typeface="Times New Roman"/>
                <a:cs typeface="Times New Roman"/>
                <a:hlinkClick r:id="rId3"/>
              </a:rPr>
              <a:t>Бахаев</a:t>
            </a:r>
            <a:r>
              <a:rPr lang="ru-RU" sz="3200" dirty="0">
                <a:solidFill>
                  <a:srgbClr val="000000"/>
                </a:solidFill>
                <a:ea typeface="Times New Roman"/>
                <a:cs typeface="Times New Roman"/>
              </a:rPr>
              <a:t> поделился историей о том, как медики больницы, в которой он работал будучи в командировке на Донбассе, спасли жизнь военному ВСУ. Мужчина поступил в медучреждение с тяжелыми травмами.</a:t>
            </a:r>
            <a:endParaRPr lang="ru-RU" sz="2400" dirty="0">
              <a:latin typeface="Calibri"/>
              <a:ea typeface="Calibri"/>
              <a:cs typeface="Times New Roman"/>
            </a:endParaRPr>
          </a:p>
          <a:p>
            <a:pPr marL="36576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3200" i="1" dirty="0">
                <a:solidFill>
                  <a:srgbClr val="000000"/>
                </a:solidFill>
                <a:ea typeface="Times New Roman"/>
              </a:rPr>
              <a:t>«Ни в ходе операции, ни после нее, я не увидел никакого отличия в лечении наших ребят и этого </a:t>
            </a:r>
            <a:r>
              <a:rPr lang="ru-RU" sz="3200" i="1" dirty="0" err="1">
                <a:solidFill>
                  <a:srgbClr val="000000"/>
                </a:solidFill>
                <a:ea typeface="Times New Roman"/>
              </a:rPr>
              <a:t>ВСУшника</a:t>
            </a:r>
            <a:r>
              <a:rPr lang="ru-RU" sz="3200" i="1" dirty="0">
                <a:solidFill>
                  <a:srgbClr val="000000"/>
                </a:solidFill>
                <a:ea typeface="Times New Roman"/>
              </a:rPr>
              <a:t>»</a:t>
            </a:r>
            <a:r>
              <a:rPr lang="ru-RU" sz="3200" dirty="0">
                <a:solidFill>
                  <a:srgbClr val="000000"/>
                </a:solidFill>
                <a:ea typeface="Times New Roman"/>
              </a:rPr>
              <a:t>, – отметил врач.</a:t>
            </a:r>
            <a:endParaRPr lang="ru-RU" sz="2800" dirty="0">
              <a:latin typeface="Times New Roman"/>
              <a:ea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90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Кристина Ким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3657600" cy="2058913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2800" dirty="0">
                <a:solidFill>
                  <a:srgbClr val="000000"/>
                </a:solidFill>
                <a:ea typeface="Times New Roman"/>
              </a:rPr>
              <a:t>Одной из самых обсуждаемых тем весны стал </a:t>
            </a:r>
            <a:r>
              <a:rPr lang="ru-RU" sz="2800" u="sng" dirty="0">
                <a:solidFill>
                  <a:srgbClr val="D91012"/>
                </a:solidFill>
                <a:ea typeface="Times New Roman"/>
                <a:hlinkClick r:id="rId3"/>
              </a:rPr>
              <a:t>подвиг тульской медсестры Кристины Ким</a:t>
            </a:r>
            <a:r>
              <a:rPr lang="ru-RU" sz="2800" dirty="0">
                <a:solidFill>
                  <a:srgbClr val="000000"/>
                </a:solidFill>
                <a:ea typeface="Times New Roman"/>
              </a:rPr>
              <a:t>, которая спасла четырехлетнего мальчика и вынесла с поля боя 12 десантников, оказав им своевременную помощь. В честь нее неравнодушные жители региона даже сочиняли стихи.</a:t>
            </a:r>
            <a:endParaRPr lang="ru-RU" sz="2400" dirty="0">
              <a:latin typeface="Times New Roman"/>
              <a:ea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356992"/>
            <a:ext cx="3072974" cy="307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87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Спасение животных</a:t>
            </a:r>
            <a:endParaRPr lang="ru-RU" b="1" dirty="0">
              <a:solidFill>
                <a:srgbClr val="FFF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0836"/>
            <a:ext cx="3657600" cy="2744691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409256" cy="4525963"/>
          </a:xfrm>
        </p:spPr>
        <p:txBody>
          <a:bodyPr>
            <a:normAutofit fontScale="55000" lnSpcReduction="20000"/>
          </a:bodyPr>
          <a:lstStyle/>
          <a:p>
            <a:pPr marL="36576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dirty="0">
                <a:solidFill>
                  <a:srgbClr val="000000"/>
                </a:solidFill>
                <a:ea typeface="Times New Roman"/>
              </a:rPr>
              <a:t>Туляки спасали жизни не только людей, но и домашних животных. Женщина, эвакуированная с Донбасса в начале спецоперации, обратилась в Тульскую службу новостей за помощью в транспортировке кота с территории Украины. После </a:t>
            </a:r>
            <a:r>
              <a:rPr lang="ru-RU" sz="2800">
                <a:solidFill>
                  <a:srgbClr val="000000"/>
                </a:solidFill>
                <a:ea typeface="Times New Roman"/>
              </a:rPr>
              <a:t>вышедшего </a:t>
            </a:r>
            <a:r>
              <a:rPr lang="ru-RU" sz="2800" smtClean="0">
                <a:solidFill>
                  <a:srgbClr val="000000"/>
                </a:solidFill>
                <a:ea typeface="Times New Roman"/>
              </a:rPr>
              <a:t>материала </a:t>
            </a:r>
            <a:r>
              <a:rPr lang="ru-RU" sz="2800" dirty="0">
                <a:solidFill>
                  <a:srgbClr val="000000"/>
                </a:solidFill>
                <a:ea typeface="Times New Roman"/>
              </a:rPr>
              <a:t>помочь </a:t>
            </a:r>
            <a:r>
              <a:rPr lang="ru-RU" sz="2800" u="sng" dirty="0">
                <a:solidFill>
                  <a:srgbClr val="D91012"/>
                </a:solidFill>
                <a:ea typeface="Times New Roman"/>
                <a:hlinkClick r:id="rId3"/>
              </a:rPr>
              <a:t>согласились тульские медики</a:t>
            </a:r>
            <a:r>
              <a:rPr lang="ru-RU" sz="2800" dirty="0">
                <a:solidFill>
                  <a:srgbClr val="000000"/>
                </a:solidFill>
                <a:ea typeface="Times New Roman"/>
              </a:rPr>
              <a:t>, находящиеся в этот момент в командировке на Донбассе. Они помогли питомцу воссоединиться с хозяйкой.</a:t>
            </a:r>
            <a:endParaRPr lang="ru-RU" sz="2400" dirty="0">
              <a:latin typeface="Times New Roman"/>
              <a:ea typeface="Times New Roman"/>
            </a:endParaRPr>
          </a:p>
          <a:p>
            <a:pPr marL="36576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2800" i="1" dirty="0">
                <a:solidFill>
                  <a:srgbClr val="000000"/>
                </a:solidFill>
                <a:ea typeface="Times New Roman"/>
              </a:rPr>
              <a:t>«Сначала я удивился, но потом узнал об этой истории подробнее, и решил, что нужно помочь. Для кота переезд был большим стрессом, но то, как он прижался к своей хозяйке, когда ее увидел, говорит о том, что все хорошо. И конечно мы, медики, счастливы, что смогли помочь», – поделился </a:t>
            </a:r>
            <a:r>
              <a:rPr lang="ru-RU" sz="2800" i="1" dirty="0" err="1">
                <a:solidFill>
                  <a:srgbClr val="000000"/>
                </a:solidFill>
                <a:ea typeface="Times New Roman"/>
              </a:rPr>
              <a:t>Эрк</a:t>
            </a:r>
            <a:r>
              <a:rPr lang="ru-RU" sz="2800" i="1" dirty="0">
                <a:solidFill>
                  <a:srgbClr val="000000"/>
                </a:solidFill>
                <a:ea typeface="Times New Roman"/>
              </a:rPr>
              <a:t>.</a:t>
            </a:r>
            <a:endParaRPr lang="ru-RU" sz="2400" dirty="0">
              <a:latin typeface="Times New Roman"/>
              <a:ea typeface="Times New Roman"/>
            </a:endParaRPr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01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36</TotalTime>
  <Words>173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Техническая</vt:lpstr>
      <vt:lpstr> истории туляков, совершивших поступок чести</vt:lpstr>
      <vt:lpstr>Презентация PowerPoint</vt:lpstr>
      <vt:lpstr>Георгий Дудоров</vt:lpstr>
      <vt:lpstr>Алексей Алешко</vt:lpstr>
      <vt:lpstr>Иван Сынков</vt:lpstr>
      <vt:lpstr>Сергей Карцев</vt:lpstr>
      <vt:lpstr>Хирурги из Тулы</vt:lpstr>
      <vt:lpstr>Кристина Ким</vt:lpstr>
      <vt:lpstr>Спасение животных</vt:lpstr>
      <vt:lpstr>Усыновление детей-сирот</vt:lpstr>
      <vt:lpstr>Люди чести среди нас</vt:lpstr>
      <vt:lpstr>Источники информации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истории туляков, совершивших поступок чести</dc:title>
  <dc:creator>Светлана</dc:creator>
  <cp:lastModifiedBy>User</cp:lastModifiedBy>
  <cp:revision>6</cp:revision>
  <dcterms:created xsi:type="dcterms:W3CDTF">2023-02-24T16:22:56Z</dcterms:created>
  <dcterms:modified xsi:type="dcterms:W3CDTF">2023-02-28T05:02:36Z</dcterms:modified>
</cp:coreProperties>
</file>